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08" r:id="rId10"/>
    <p:sldId id="621" r:id="rId11"/>
    <p:sldId id="622" r:id="rId12"/>
    <p:sldId id="609" r:id="rId13"/>
    <p:sldId id="610" r:id="rId14"/>
    <p:sldId id="623" r:id="rId15"/>
    <p:sldId id="611" r:id="rId16"/>
    <p:sldId id="624" r:id="rId17"/>
    <p:sldId id="632" r:id="rId18"/>
    <p:sldId id="612" r:id="rId19"/>
    <p:sldId id="627" r:id="rId20"/>
    <p:sldId id="630" r:id="rId21"/>
    <p:sldId id="631" r:id="rId22"/>
    <p:sldId id="603" r:id="rId23"/>
    <p:sldId id="628" r:id="rId24"/>
    <p:sldId id="629" r:id="rId25"/>
    <p:sldId id="639" r:id="rId26"/>
    <p:sldId id="604" r:id="rId27"/>
    <p:sldId id="640" r:id="rId28"/>
    <p:sldId id="605" r:id="rId29"/>
    <p:sldId id="588" r:id="rId30"/>
    <p:sldId id="599" r:id="rId31"/>
    <p:sldId id="600" r:id="rId32"/>
    <p:sldId id="601" r:id="rId33"/>
    <p:sldId id="602" r:id="rId34"/>
    <p:sldId id="594" r:id="rId35"/>
    <p:sldId id="596" r:id="rId36"/>
    <p:sldId id="616" r:id="rId37"/>
    <p:sldId id="617" r:id="rId38"/>
    <p:sldId id="615" r:id="rId39"/>
    <p:sldId id="633" r:id="rId40"/>
    <p:sldId id="637" r:id="rId41"/>
    <p:sldId id="592" r:id="rId42"/>
    <p:sldId id="641" r:id="rId43"/>
    <p:sldId id="642" r:id="rId4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08"/>
            <p14:sldId id="621"/>
            <p14:sldId id="622"/>
            <p14:sldId id="609"/>
            <p14:sldId id="610"/>
            <p14:sldId id="623"/>
            <p14:sldId id="611"/>
            <p14:sldId id="624"/>
            <p14:sldId id="632"/>
            <p14:sldId id="612"/>
            <p14:sldId id="627"/>
            <p14:sldId id="630"/>
            <p14:sldId id="631"/>
            <p14:sldId id="603"/>
            <p14:sldId id="628"/>
            <p14:sldId id="629"/>
            <p14:sldId id="639"/>
            <p14:sldId id="604"/>
            <p14:sldId id="640"/>
            <p14:sldId id="605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33"/>
            <p14:sldId id="637"/>
            <p14:sldId id="592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D5E"/>
    <a:srgbClr val="DA5054"/>
    <a:srgbClr val="46AAC5"/>
    <a:srgbClr val="1D1D1B"/>
    <a:srgbClr val="FFE48F"/>
    <a:srgbClr val="ABAABA"/>
    <a:srgbClr val="DE2933"/>
    <a:srgbClr val="F2F2F2"/>
    <a:srgbClr val="FFFFFF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4983" autoAdjust="0"/>
  </p:normalViewPr>
  <p:slideViewPr>
    <p:cSldViewPr>
      <p:cViewPr varScale="1">
        <p:scale>
          <a:sx n="97" d="100"/>
          <a:sy n="97" d="100"/>
        </p:scale>
        <p:origin x="1866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2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7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8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7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88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28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28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28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17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89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9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5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06732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3018" y="2204864"/>
            <a:ext cx="2496761" cy="345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575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072439"/>
              </p:ext>
            </p:extLst>
          </p:nvPr>
        </p:nvGraphicFramePr>
        <p:xfrm>
          <a:off x="3179116" y="1811042"/>
          <a:ext cx="6310388" cy="41049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608" y="4363139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450324" y="489758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36" y="5034840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99F5FB-F07C-4676-B867-394E3454F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" t="2339" r="482" b="1372"/>
          <a:stretch/>
        </p:blipFill>
        <p:spPr>
          <a:xfrm>
            <a:off x="4808984" y="3640300"/>
            <a:ext cx="4752528" cy="28130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89BD23-C8F8-4370-93D7-E269C663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1484784"/>
            <a:ext cx="5296673" cy="28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921491"/>
              </p:ext>
            </p:extLst>
          </p:nvPr>
        </p:nvGraphicFramePr>
        <p:xfrm>
          <a:off x="3349308" y="2111090"/>
          <a:ext cx="6200838" cy="35501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75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988" y="4637938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566704" y="517238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" name="그림 9" descr="KakaoTalk_20191127_230108566.png">
            <a:extLst>
              <a:ext uri="{FF2B5EF4-FFF2-40B4-BE49-F238E27FC236}">
                <a16:creationId xmlns:a16="http://schemas.microsoft.com/office/drawing/2014/main" id="{C41BD489-F259-49E5-8508-10D213DA8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" r="892"/>
          <a:stretch/>
        </p:blipFill>
        <p:spPr>
          <a:xfrm>
            <a:off x="992560" y="1578264"/>
            <a:ext cx="7920880" cy="45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404334"/>
              </p:ext>
            </p:extLst>
          </p:nvPr>
        </p:nvGraphicFramePr>
        <p:xfrm>
          <a:off x="3349308" y="2111090"/>
          <a:ext cx="6200838" cy="40534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193" y="3914764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101909" y="444921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4" name="그림 3" descr="자동차, 오토바이, 앉아있는, 수화물이(가) 표시된 사진&#10;&#10;자동 생성된 설명">
            <a:extLst>
              <a:ext uri="{FF2B5EF4-FFF2-40B4-BE49-F238E27FC236}">
                <a16:creationId xmlns:a16="http://schemas.microsoft.com/office/drawing/2014/main" id="{5863EDB5-1E72-4438-863C-179CC8496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4"/>
          <a:stretch/>
        </p:blipFill>
        <p:spPr>
          <a:xfrm>
            <a:off x="1052672" y="1562245"/>
            <a:ext cx="7800653" cy="45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3"/>
            <a:ext cx="9073008" cy="4874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217567"/>
            <a:ext cx="3888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탄약병이 장전할 때 제시되는 모션 예시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3" y="1549405"/>
            <a:ext cx="8208912" cy="45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450"/>
              </p:ext>
            </p:extLst>
          </p:nvPr>
        </p:nvGraphicFramePr>
        <p:xfrm>
          <a:off x="3310494" y="1860125"/>
          <a:ext cx="6200838" cy="34111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012" y="3379161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4034728" y="39136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9" y="1226564"/>
            <a:ext cx="8640960" cy="48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2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476552" y="5072074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1452538" y="5072074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:a16="http://schemas.microsoft.com/office/drawing/2014/main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" y="2285992"/>
            <a:ext cx="2000264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9B8440-A874-4F9A-886B-C7831F144E46}"/>
              </a:ext>
            </a:extLst>
          </p:cNvPr>
          <p:cNvSpPr/>
          <p:nvPr/>
        </p:nvSpPr>
        <p:spPr>
          <a:xfrm>
            <a:off x="4024306" y="2214554"/>
            <a:ext cx="2000264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:a16="http://schemas.microsoft.com/office/drawing/2014/main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4" y="235743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09631" y="2364750"/>
            <a:ext cx="2530472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310058" y="5143512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8173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pic>
        <p:nvPicPr>
          <p:cNvPr id="9" name="그림 8" descr="실내, 방, 앉아있는, 보는이(가) 표시된 사진&#10;&#10;자동 생성된 설명">
            <a:extLst>
              <a:ext uri="{FF2B5EF4-FFF2-40B4-BE49-F238E27FC236}">
                <a16:creationId xmlns:a16="http://schemas.microsoft.com/office/drawing/2014/main" id="{8E0636E3-E144-4218-B949-AD7735D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0"/>
          <a:stretch/>
        </p:blipFill>
        <p:spPr>
          <a:xfrm>
            <a:off x="1425873" y="4289277"/>
            <a:ext cx="4187914" cy="2170996"/>
          </a:xfrm>
          <a:prstGeom prst="rect">
            <a:avLst/>
          </a:prstGeom>
        </p:spPr>
      </p:pic>
      <p:pic>
        <p:nvPicPr>
          <p:cNvPr id="14" name="그림 13" descr="차량, 실외, 기차, 자동차이(가) 표시된 사진&#10;&#10;자동 생성된 설명">
            <a:extLst>
              <a:ext uri="{FF2B5EF4-FFF2-40B4-BE49-F238E27FC236}">
                <a16:creationId xmlns:a16="http://schemas.microsoft.com/office/drawing/2014/main" id="{D785D91D-8291-41A6-BCE0-39147663B6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" r="12043"/>
          <a:stretch/>
        </p:blipFill>
        <p:spPr>
          <a:xfrm>
            <a:off x="1414350" y="2265546"/>
            <a:ext cx="4187914" cy="19325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369778" y="639330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/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0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30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3EC293B-B9C4-44CA-A284-D8386967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2029" y="2339313"/>
            <a:ext cx="7635034" cy="415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22386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99C16E-CC67-47BE-8399-63DC48AD1265}"/>
              </a:ext>
            </a:extLst>
          </p:cNvPr>
          <p:cNvSpPr/>
          <p:nvPr/>
        </p:nvSpPr>
        <p:spPr>
          <a:xfrm>
            <a:off x="3944888" y="2556512"/>
            <a:ext cx="1512168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8339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D55BF0-66A1-475B-BE8E-01B740678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1308" b="3923"/>
          <a:stretch/>
        </p:blipFill>
        <p:spPr bwMode="auto">
          <a:xfrm>
            <a:off x="1352600" y="2492896"/>
            <a:ext cx="7392317" cy="325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37887" y="624400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pic>
        <p:nvPicPr>
          <p:cNvPr id="3" name="그림 2" descr="사진, 기차, 앉아있는, 연기이(가) 표시된 사진&#10;&#10;자동 생성된 설명">
            <a:extLst>
              <a:ext uri="{FF2B5EF4-FFF2-40B4-BE49-F238E27FC236}">
                <a16:creationId xmlns:a16="http://schemas.microsoft.com/office/drawing/2014/main" id="{ECE3240C-8325-4A14-85C0-C91096B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3"/>
          <a:stretch/>
        </p:blipFill>
        <p:spPr>
          <a:xfrm>
            <a:off x="1312028" y="2411670"/>
            <a:ext cx="7673419" cy="3781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전차 내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4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가지 역할 수행을 통한 협동 플레이 및 상호작용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밀리터리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07266"/>
            <a:chOff x="5907070" y="2983059"/>
            <a:chExt cx="3094677" cy="17072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IOCP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61578"/>
              </p:ext>
            </p:extLst>
          </p:nvPr>
        </p:nvGraphicFramePr>
        <p:xfrm>
          <a:off x="1642609" y="2492896"/>
          <a:ext cx="7265160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85435"/>
              </p:ext>
            </p:extLst>
          </p:nvPr>
        </p:nvGraphicFramePr>
        <p:xfrm>
          <a:off x="1642609" y="2492896"/>
          <a:ext cx="7119132" cy="247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그래픽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36803"/>
              </p:ext>
            </p:extLst>
          </p:nvPr>
        </p:nvGraphicFramePr>
        <p:xfrm>
          <a:off x="1642608" y="2492896"/>
          <a:ext cx="7265160" cy="299012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b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39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/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시간을 사용하여 플레이 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전차를 이용한 플레이를 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520995"/>
              </p:ext>
            </p:extLst>
          </p:nvPr>
        </p:nvGraphicFramePr>
        <p:xfrm>
          <a:off x="738158" y="1427574"/>
          <a:ext cx="7925158" cy="4752252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41483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3739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리소스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제작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`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제작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 추가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배경 및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31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에니메이션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27746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4874"/>
                  </a:ext>
                </a:extLst>
              </a:tr>
              <a:tr h="31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UI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8624"/>
                  </a:ext>
                </a:extLst>
              </a:tr>
              <a:tr h="30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부여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77267"/>
                  </a:ext>
                </a:extLst>
              </a:tr>
              <a:tr h="37857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씬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52907"/>
                  </a:ext>
                </a:extLst>
              </a:tr>
              <a:tr h="325094">
                <a:tc row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</a:t>
                      </a:r>
                      <a:r>
                        <a:rPr lang="en-US" altLang="ko-KR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api</a:t>
                      </a:r>
                      <a:r>
                        <a:rPr lang="en-US" altLang="ko-KR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71130"/>
                  </a:ext>
                </a:extLst>
              </a:tr>
              <a:tr h="37716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72515"/>
                  </a:ext>
                </a:extLst>
              </a:tr>
              <a:tr h="262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프레임 워크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</a:t>
                      </a:r>
                      <a:endParaRPr lang="en-US" altLang="ko-KR" sz="105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렌더링 파이프라인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3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테스트 및 디버깅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41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05424"/>
              </p:ext>
            </p:extLst>
          </p:nvPr>
        </p:nvGraphicFramePr>
        <p:xfrm>
          <a:off x="523844" y="2000240"/>
          <a:ext cx="7925158" cy="3262325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구성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통신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동기화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버그 수정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68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5ECFF1-AFFF-4B09-AC81-EA85060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22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312029" y="5733256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2E395DE-0C85-451F-AE0E-D7A5B4ED1DBE}"/>
              </a:ext>
            </a:extLst>
          </p:cNvPr>
          <p:cNvSpPr/>
          <p:nvPr/>
        </p:nvSpPr>
        <p:spPr>
          <a:xfrm>
            <a:off x="2645420" y="3531871"/>
            <a:ext cx="931867" cy="9095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A1E17C-742C-4E25-8196-F75E8BFBD41D}"/>
              </a:ext>
            </a:extLst>
          </p:cNvPr>
          <p:cNvGrpSpPr/>
          <p:nvPr/>
        </p:nvGrpSpPr>
        <p:grpSpPr>
          <a:xfrm>
            <a:off x="3111353" y="1947812"/>
            <a:ext cx="3743847" cy="3267531"/>
            <a:chOff x="3036102" y="2328859"/>
            <a:chExt cx="3743847" cy="326753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008C657-C833-466E-A132-37B2C8776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102" y="2328859"/>
              <a:ext cx="3743847" cy="3267531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2965AC5-4E78-4458-AD50-636A72A5BE73}"/>
                </a:ext>
              </a:extLst>
            </p:cNvPr>
            <p:cNvCxnSpPr>
              <a:cxnSpLocks/>
            </p:cNvCxnSpPr>
            <p:nvPr/>
          </p:nvCxnSpPr>
          <p:spPr>
            <a:xfrm>
              <a:off x="5241032" y="3531871"/>
              <a:ext cx="1473749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C056D96-7056-4B29-B5E4-7936B82861B7}"/>
                </a:ext>
              </a:extLst>
            </p:cNvPr>
            <p:cNvCxnSpPr>
              <a:cxnSpLocks/>
            </p:cNvCxnSpPr>
            <p:nvPr/>
          </p:nvCxnSpPr>
          <p:spPr>
            <a:xfrm>
              <a:off x="3036102" y="378904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152052C-8774-4AC2-B341-05714F63398C}"/>
                </a:ext>
              </a:extLst>
            </p:cNvPr>
            <p:cNvCxnSpPr>
              <a:cxnSpLocks/>
            </p:cNvCxnSpPr>
            <p:nvPr/>
          </p:nvCxnSpPr>
          <p:spPr>
            <a:xfrm>
              <a:off x="4647027" y="450912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75B8B85-326D-4151-8F53-EDD844CAF098}"/>
                </a:ext>
              </a:extLst>
            </p:cNvPr>
            <p:cNvCxnSpPr>
              <a:cxnSpLocks/>
            </p:cNvCxnSpPr>
            <p:nvPr/>
          </p:nvCxnSpPr>
          <p:spPr>
            <a:xfrm>
              <a:off x="3111353" y="4797152"/>
              <a:ext cx="2602135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9B1784-5779-4D16-81A7-C91787DA798D}"/>
              </a:ext>
            </a:extLst>
          </p:cNvPr>
          <p:cNvSpPr/>
          <p:nvPr/>
        </p:nvSpPr>
        <p:spPr>
          <a:xfrm>
            <a:off x="7714518" y="1673857"/>
            <a:ext cx="1894235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내부에서만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이루어지는 플레이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1D8522-07B0-4B57-A78D-47E177BD4D78}"/>
              </a:ext>
            </a:extLst>
          </p:cNvPr>
          <p:cNvGrpSpPr/>
          <p:nvPr/>
        </p:nvGrpSpPr>
        <p:grpSpPr>
          <a:xfrm>
            <a:off x="308232" y="1679402"/>
            <a:ext cx="9408062" cy="3931256"/>
            <a:chOff x="947178" y="1842866"/>
            <a:chExt cx="8011643" cy="317226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63B117C-9625-4461-80ED-537ED592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178" y="1842866"/>
              <a:ext cx="8011643" cy="3172268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8562CF9-C266-4498-9737-71C3A2B13172}"/>
                </a:ext>
              </a:extLst>
            </p:cNvPr>
            <p:cNvCxnSpPr>
              <a:cxnSpLocks/>
            </p:cNvCxnSpPr>
            <p:nvPr/>
          </p:nvCxnSpPr>
          <p:spPr>
            <a:xfrm>
              <a:off x="1208584" y="3922913"/>
              <a:ext cx="3384376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893633D-81BC-4627-ADC1-C91BBAA0FC6F}"/>
                </a:ext>
              </a:extLst>
            </p:cNvPr>
            <p:cNvCxnSpPr>
              <a:cxnSpLocks/>
            </p:cNvCxnSpPr>
            <p:nvPr/>
          </p:nvCxnSpPr>
          <p:spPr>
            <a:xfrm>
              <a:off x="992560" y="4221088"/>
              <a:ext cx="208823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8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848206" y="288956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38513" y="3090606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69888" flipH="1">
            <a:off x="5629463" y="1013685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97051">
            <a:off x="1886161" y="2201465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809860" y="5643578"/>
            <a:ext cx="4643470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8639</TotalTime>
  <Words>1713</Words>
  <Application>Microsoft Office PowerPoint</Application>
  <PresentationFormat>A4 용지(210x297mm)</PresentationFormat>
  <Paragraphs>558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1658</cp:revision>
  <cp:lastPrinted>2019-12-27T07:52:57Z</cp:lastPrinted>
  <dcterms:created xsi:type="dcterms:W3CDTF">2018-09-20T04:59:45Z</dcterms:created>
  <dcterms:modified xsi:type="dcterms:W3CDTF">2019-12-30T01:43:27Z</dcterms:modified>
</cp:coreProperties>
</file>